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4"/>
    <a:srgbClr val="007CC7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8" d="100"/>
          <a:sy n="108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>
            <a:lvl1pPr>
              <a:defRPr>
                <a:solidFill>
                  <a:srgbClr val="007C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6040-B0C8-47E7-978E-AB874946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6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ml.at/ec-cooperation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3" name="Picture 12" descr="relang-logo.png">
            <a:extLst>
              <a:ext uri="{FF2B5EF4-FFF2-40B4-BE49-F238E27FC236}">
                <a16:creationId xmlns:a16="http://schemas.microsoft.com/office/drawing/2014/main" id="{391F4F02-171D-4DD3-BB54-34A32F4CEA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288" y="6172200"/>
            <a:ext cx="2184398" cy="609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948B4B-DDE4-DCBF-FC19-DC6C62DA6966}"/>
              </a:ext>
            </a:extLst>
          </p:cNvPr>
          <p:cNvSpPr/>
          <p:nvPr userDrawn="1"/>
        </p:nvSpPr>
        <p:spPr>
          <a:xfrm>
            <a:off x="2521101" y="6205649"/>
            <a:ext cx="37272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cofinancée par le Centre européen pour les langues vivantes et la Commission européenne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000" b="0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www.ecml.at/ec-cooperation</a:t>
            </a:r>
            <a:r>
              <a:rPr lang="en-US" sz="1000" b="0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0291B667-6CD4-09CB-06F4-796A92B2420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92629"/>
            <a:ext cx="2438400" cy="58667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7AC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67</cp:revision>
  <cp:lastPrinted>2012-09-20T10:53:19Z</cp:lastPrinted>
  <dcterms:created xsi:type="dcterms:W3CDTF">2013-09-12T14:01:04Z</dcterms:created>
  <dcterms:modified xsi:type="dcterms:W3CDTF">2024-02-07T09:51:26Z</dcterms:modified>
</cp:coreProperties>
</file>